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5.xml" ContentType="application/vnd.openxmlformats-officedocument.presentationml.slideLayout+xml"/>
  <Override PartName="/ppt/slideLayouts/slideLayout3.xml" ContentType="application/vnd.openxmlformats-officedocument.presentationml.slideLayout+xml"/>
  <Override PartName="/ppt/slides/slide3.xml" ContentType="application/vnd.openxmlformats-officedocument.presentationml.slide+xml"/>
  <Override PartName="/ppt/slideLayouts/slideLayout9.xml" ContentType="application/vnd.openxmlformats-officedocument.presentationml.slideLayout+xml"/>
  <Override PartName="/ppt/slides/slide4.xml" ContentType="application/vnd.openxmlformats-officedocument.presentationml.slid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viewProps.xml" ContentType="application/vnd.openxmlformats-officedocument.presentationml.viewProps+xml"/>
  <Override PartName="/ppt/slideMasters/slideMaster1.xml" ContentType="application/vnd.openxmlformats-officedocument.presentationml.slideMaster+xml"/>
  <Default Extension="bin" ContentType="application/vnd.openxmlformats-officedocument.presentationml.printerSettings"/>
  <Default Extension="rels" ContentType="application/vnd.openxmlformats-package.relationships+xml"/>
  <Override PartName="/ppt/slides/slide6.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CC62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showOutlineIcons="0">
    <p:restoredLeft sz="15620"/>
    <p:restoredTop sz="94660"/>
  </p:normalViewPr>
  <p:slideViewPr>
    <p:cSldViewPr snapToObjects="1">
      <p:cViewPr varScale="1">
        <p:scale>
          <a:sx n="81" d="100"/>
          <a:sy n="81" d="100"/>
        </p:scale>
        <p:origin x="-104" y="-35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8" Type="http://schemas.openxmlformats.org/officeDocument/2006/relationships/slide" Target="slides/slide7.xml"/><Relationship Id="rId13" Type="http://schemas.openxmlformats.org/officeDocument/2006/relationships/tableStyles" Target="tableStyles.xml"/><Relationship Id="rId10" Type="http://schemas.openxmlformats.org/officeDocument/2006/relationships/presProps" Target="presProps.xml"/><Relationship Id="rId5" Type="http://schemas.openxmlformats.org/officeDocument/2006/relationships/slide" Target="slides/slide4.xml"/><Relationship Id="rId12" Type="http://schemas.openxmlformats.org/officeDocument/2006/relationships/theme" Target="theme/theme1.xml"/><Relationship Id="rId2" Type="http://schemas.openxmlformats.org/officeDocument/2006/relationships/slide" Target="slides/slide1.xml"/><Relationship Id="rId9" Type="http://schemas.openxmlformats.org/officeDocument/2006/relationships/printerSettings" Target="printerSettings/printerSettings1.bin"/><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B2E030F-C935-4C40-B837-057C8EF7FE4D}" type="datetimeFigureOut">
              <a:rPr lang="en-US" smtClean="0"/>
              <a:pPr/>
              <a:t>3/15/10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6C1E7E-88CF-134F-8037-C214CF7862B3}"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B2E030F-C935-4C40-B837-057C8EF7FE4D}" type="datetimeFigureOut">
              <a:rPr lang="en-US" smtClean="0"/>
              <a:pPr/>
              <a:t>3/15/10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6C1E7E-88CF-134F-8037-C214CF7862B3}"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B2E030F-C935-4C40-B837-057C8EF7FE4D}" type="datetimeFigureOut">
              <a:rPr lang="en-US" smtClean="0"/>
              <a:pPr/>
              <a:t>3/15/10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6C1E7E-88CF-134F-8037-C214CF7862B3}"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B2E030F-C935-4C40-B837-057C8EF7FE4D}" type="datetimeFigureOut">
              <a:rPr lang="en-US" smtClean="0"/>
              <a:pPr/>
              <a:t>3/15/10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6C1E7E-88CF-134F-8037-C214CF7862B3}"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B2E030F-C935-4C40-B837-057C8EF7FE4D}" type="datetimeFigureOut">
              <a:rPr lang="en-US" smtClean="0"/>
              <a:pPr/>
              <a:t>3/15/10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6C1E7E-88CF-134F-8037-C214CF7862B3}"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B2E030F-C935-4C40-B837-057C8EF7FE4D}" type="datetimeFigureOut">
              <a:rPr lang="en-US" smtClean="0"/>
              <a:pPr/>
              <a:t>3/15/10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86C1E7E-88CF-134F-8037-C214CF7862B3}"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B2E030F-C935-4C40-B837-057C8EF7FE4D}" type="datetimeFigureOut">
              <a:rPr lang="en-US" smtClean="0"/>
              <a:pPr/>
              <a:t>3/15/10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86C1E7E-88CF-134F-8037-C214CF7862B3}"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B2E030F-C935-4C40-B837-057C8EF7FE4D}" type="datetimeFigureOut">
              <a:rPr lang="en-US" smtClean="0"/>
              <a:pPr/>
              <a:t>3/15/10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86C1E7E-88CF-134F-8037-C214CF7862B3}"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B2E030F-C935-4C40-B837-057C8EF7FE4D}" type="datetimeFigureOut">
              <a:rPr lang="en-US" smtClean="0"/>
              <a:pPr/>
              <a:t>3/15/10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86C1E7E-88CF-134F-8037-C214CF7862B3}"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B2E030F-C935-4C40-B837-057C8EF7FE4D}" type="datetimeFigureOut">
              <a:rPr lang="en-US" smtClean="0"/>
              <a:pPr/>
              <a:t>3/15/10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86C1E7E-88CF-134F-8037-C214CF7862B3}"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B2E030F-C935-4C40-B837-057C8EF7FE4D}" type="datetimeFigureOut">
              <a:rPr lang="en-US" smtClean="0"/>
              <a:pPr/>
              <a:t>3/15/10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86C1E7E-88CF-134F-8037-C214CF7862B3}"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CC62FF"/>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B2E030F-C935-4C40-B837-057C8EF7FE4D}" type="datetimeFigureOut">
              <a:rPr lang="en-US" smtClean="0"/>
              <a:pPr/>
              <a:t>3/15/10</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6C1E7E-88CF-134F-8037-C214CF7862B3}"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4" descr="votes-women.jpg"/>
          <p:cNvPicPr>
            <a:picLocks noChangeAspect="1"/>
          </p:cNvPicPr>
          <p:nvPr/>
        </p:nvPicPr>
        <p:blipFill>
          <a:blip r:embed="rId2"/>
          <a:stretch>
            <a:fillRect/>
          </a:stretch>
        </p:blipFill>
        <p:spPr>
          <a:xfrm>
            <a:off x="2590800" y="0"/>
            <a:ext cx="4470399" cy="6858000"/>
          </a:xfrm>
          <a:prstGeom prst="rect">
            <a:avLst/>
          </a:prstGeom>
        </p:spPr>
      </p:pic>
      <p:sp>
        <p:nvSpPr>
          <p:cNvPr id="2" name="Title 1"/>
          <p:cNvSpPr>
            <a:spLocks noGrp="1"/>
          </p:cNvSpPr>
          <p:nvPr>
            <p:ph type="ctrTitle"/>
          </p:nvPr>
        </p:nvSpPr>
        <p:spPr/>
        <p:txBody>
          <a:bodyPr/>
          <a:lstStyle/>
          <a:p>
            <a:r>
              <a:rPr lang="en-US" dirty="0" smtClean="0">
                <a:solidFill>
                  <a:srgbClr val="CC62FF"/>
                </a:solidFill>
              </a:rPr>
              <a:t>Women’s Rights</a:t>
            </a:r>
            <a:endParaRPr lang="en-US" dirty="0">
              <a:solidFill>
                <a:srgbClr val="CC62FF"/>
              </a:solidFill>
            </a:endParaRPr>
          </a:p>
        </p:txBody>
      </p:sp>
      <p:sp>
        <p:nvSpPr>
          <p:cNvPr id="3" name="Subtitle 2"/>
          <p:cNvSpPr>
            <a:spLocks noGrp="1"/>
          </p:cNvSpPr>
          <p:nvPr>
            <p:ph type="subTitle" idx="1"/>
          </p:nvPr>
        </p:nvSpPr>
        <p:spPr/>
        <p:txBody>
          <a:bodyPr/>
          <a:lstStyle/>
          <a:p>
            <a:r>
              <a:rPr lang="en-US" dirty="0" smtClean="0">
                <a:solidFill>
                  <a:srgbClr val="CC62FF"/>
                </a:solidFill>
              </a:rPr>
              <a:t>By: Molly Haugh</a:t>
            </a:r>
            <a:endParaRPr lang="en-US" dirty="0">
              <a:solidFill>
                <a:srgbClr val="CC62FF"/>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FF"/>
                </a:solidFill>
              </a:rPr>
              <a:t>The Early Woman</a:t>
            </a:r>
            <a:endParaRPr lang="en-US" dirty="0">
              <a:solidFill>
                <a:srgbClr val="FFFFFF"/>
              </a:solidFill>
            </a:endParaRPr>
          </a:p>
        </p:txBody>
      </p:sp>
      <p:sp>
        <p:nvSpPr>
          <p:cNvPr id="3" name="Content Placeholder 2"/>
          <p:cNvSpPr>
            <a:spLocks noGrp="1"/>
          </p:cNvSpPr>
          <p:nvPr>
            <p:ph idx="1"/>
          </p:nvPr>
        </p:nvSpPr>
        <p:spPr/>
        <p:txBody>
          <a:bodyPr/>
          <a:lstStyle/>
          <a:p>
            <a:r>
              <a:rPr lang="en-US" dirty="0" smtClean="0">
                <a:solidFill>
                  <a:srgbClr val="FFFFFF"/>
                </a:solidFill>
              </a:rPr>
              <a:t>Before the 19</a:t>
            </a:r>
            <a:r>
              <a:rPr lang="en-US" baseline="30000" dirty="0" smtClean="0">
                <a:solidFill>
                  <a:srgbClr val="FFFFFF"/>
                </a:solidFill>
              </a:rPr>
              <a:t>th</a:t>
            </a:r>
            <a:r>
              <a:rPr lang="en-US" dirty="0" smtClean="0">
                <a:solidFill>
                  <a:srgbClr val="FFFFFF"/>
                </a:solidFill>
              </a:rPr>
              <a:t> century, women were expected to do nothing more than keep the home a happy place for the husband to come home to.  There were few if no rights, and many women were sold to men from their families.</a:t>
            </a:r>
            <a:endParaRPr lang="en-US" dirty="0">
              <a:solidFill>
                <a:srgbClr val="FFFFFF"/>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FF"/>
                </a:solidFill>
              </a:rPr>
              <a:t>The Bloom of Rights</a:t>
            </a:r>
            <a:endParaRPr lang="en-US" dirty="0">
              <a:solidFill>
                <a:srgbClr val="FFFFFF"/>
              </a:solidFill>
            </a:endParaRPr>
          </a:p>
        </p:txBody>
      </p:sp>
      <p:sp>
        <p:nvSpPr>
          <p:cNvPr id="3" name="Content Placeholder 2"/>
          <p:cNvSpPr>
            <a:spLocks noGrp="1"/>
          </p:cNvSpPr>
          <p:nvPr>
            <p:ph idx="1"/>
          </p:nvPr>
        </p:nvSpPr>
        <p:spPr/>
        <p:txBody>
          <a:bodyPr/>
          <a:lstStyle/>
          <a:p>
            <a:r>
              <a:rPr lang="en-US" dirty="0" smtClean="0">
                <a:solidFill>
                  <a:schemeClr val="bg1"/>
                </a:solidFill>
              </a:rPr>
              <a:t>Starting in the late 1800s and early 1900s, women were starting to make a difference.  They had jobs outside the home, and were currently called “flappers” because of the dresses they wore that blew in the wind.  She was a woman who was ready to see the world and had a care-free attitude. </a:t>
            </a:r>
            <a:endParaRPr lang="en-US" dirty="0">
              <a:solidFill>
                <a:schemeClr val="bg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FF"/>
                </a:solidFill>
              </a:rPr>
              <a:t>The 19</a:t>
            </a:r>
            <a:r>
              <a:rPr lang="en-US" baseline="30000" dirty="0" smtClean="0">
                <a:solidFill>
                  <a:srgbClr val="FFFFFF"/>
                </a:solidFill>
              </a:rPr>
              <a:t>th</a:t>
            </a:r>
            <a:r>
              <a:rPr lang="en-US" dirty="0" smtClean="0">
                <a:solidFill>
                  <a:srgbClr val="FFFFFF"/>
                </a:solidFill>
              </a:rPr>
              <a:t> Amendment</a:t>
            </a:r>
            <a:endParaRPr lang="en-US" dirty="0">
              <a:solidFill>
                <a:srgbClr val="FFFFFF"/>
              </a:solidFill>
            </a:endParaRPr>
          </a:p>
        </p:txBody>
      </p:sp>
      <p:sp>
        <p:nvSpPr>
          <p:cNvPr id="3" name="Content Placeholder 2"/>
          <p:cNvSpPr>
            <a:spLocks noGrp="1"/>
          </p:cNvSpPr>
          <p:nvPr>
            <p:ph idx="1"/>
          </p:nvPr>
        </p:nvSpPr>
        <p:spPr/>
        <p:txBody>
          <a:bodyPr/>
          <a:lstStyle/>
          <a:p>
            <a:r>
              <a:rPr lang="en-US" dirty="0" smtClean="0">
                <a:solidFill>
                  <a:srgbClr val="FFFFFF"/>
                </a:solidFill>
              </a:rPr>
              <a:t>In 1919, women finally won the pivotal right: the right to vote.  It was not completely accepted everywhere, and some women did not approve and refused to use it, but it was the first gunshot in a war that led to women today.  </a:t>
            </a:r>
            <a:endParaRPr lang="en-US" dirty="0">
              <a:solidFill>
                <a:srgbClr val="FFFFFF"/>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FF"/>
                </a:solidFill>
              </a:rPr>
              <a:t>Famous Women</a:t>
            </a:r>
            <a:endParaRPr lang="en-US" dirty="0">
              <a:solidFill>
                <a:srgbClr val="FFFFFF"/>
              </a:solidFill>
            </a:endParaRPr>
          </a:p>
        </p:txBody>
      </p:sp>
      <p:sp>
        <p:nvSpPr>
          <p:cNvPr id="3" name="Content Placeholder 2"/>
          <p:cNvSpPr>
            <a:spLocks noGrp="1"/>
          </p:cNvSpPr>
          <p:nvPr>
            <p:ph idx="1"/>
          </p:nvPr>
        </p:nvSpPr>
        <p:spPr/>
        <p:txBody>
          <a:bodyPr/>
          <a:lstStyle/>
          <a:p>
            <a:r>
              <a:rPr lang="en-US" dirty="0" smtClean="0">
                <a:solidFill>
                  <a:srgbClr val="FFFFFF"/>
                </a:solidFill>
              </a:rPr>
              <a:t>Amelia Earhart</a:t>
            </a:r>
          </a:p>
          <a:p>
            <a:r>
              <a:rPr lang="en-US" dirty="0" smtClean="0">
                <a:solidFill>
                  <a:srgbClr val="FFFFFF"/>
                </a:solidFill>
              </a:rPr>
              <a:t>Eleanor Roosevelt</a:t>
            </a:r>
          </a:p>
          <a:p>
            <a:r>
              <a:rPr lang="en-US" dirty="0" smtClean="0">
                <a:solidFill>
                  <a:srgbClr val="FFFFFF"/>
                </a:solidFill>
              </a:rPr>
              <a:t>Susan B. Anthony</a:t>
            </a:r>
          </a:p>
          <a:p>
            <a:r>
              <a:rPr lang="en-US" dirty="0" smtClean="0">
                <a:solidFill>
                  <a:srgbClr val="FFFFFF"/>
                </a:solidFill>
              </a:rPr>
              <a:t>Ida B. Wells</a:t>
            </a:r>
          </a:p>
          <a:p>
            <a:r>
              <a:rPr lang="en-US" dirty="0" smtClean="0">
                <a:solidFill>
                  <a:srgbClr val="FFFFFF"/>
                </a:solidFill>
              </a:rPr>
              <a:t>Rachel Carson</a:t>
            </a:r>
          </a:p>
          <a:p>
            <a:r>
              <a:rPr lang="en-US" dirty="0" smtClean="0">
                <a:solidFill>
                  <a:srgbClr val="FFFFFF"/>
                </a:solidFill>
              </a:rPr>
              <a:t>And many more women improved the lives of gals everywhere. </a:t>
            </a:r>
            <a:endParaRPr lang="en-US" dirty="0">
              <a:solidFill>
                <a:srgbClr val="FFFFFF"/>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FF"/>
                </a:solidFill>
              </a:rPr>
              <a:t>The Response</a:t>
            </a:r>
            <a:endParaRPr lang="en-US" dirty="0">
              <a:solidFill>
                <a:srgbClr val="FFFFFF"/>
              </a:solidFill>
            </a:endParaRPr>
          </a:p>
        </p:txBody>
      </p:sp>
      <p:sp>
        <p:nvSpPr>
          <p:cNvPr id="3" name="Content Placeholder 2"/>
          <p:cNvSpPr>
            <a:spLocks noGrp="1"/>
          </p:cNvSpPr>
          <p:nvPr>
            <p:ph idx="1"/>
          </p:nvPr>
        </p:nvSpPr>
        <p:spPr/>
        <p:txBody>
          <a:bodyPr/>
          <a:lstStyle/>
          <a:p>
            <a:r>
              <a:rPr lang="en-US" dirty="0" smtClean="0">
                <a:solidFill>
                  <a:srgbClr val="FFFFFF"/>
                </a:solidFill>
              </a:rPr>
              <a:t>Some women, after the right to vote was given, were upset and angry.  They wanted to keep the old ways strong and did not want to change.  These were mostly old women who lived through other times when things like suffrage were considered scandalous.  Other, younger, women were overjoyed to have the ability to do what mostly men could. </a:t>
            </a:r>
            <a:endParaRPr lang="en-US" dirty="0">
              <a:solidFill>
                <a:srgbClr val="FFFFFF"/>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FF"/>
                </a:solidFill>
              </a:rPr>
              <a:t>Now</a:t>
            </a:r>
            <a:endParaRPr lang="en-US" dirty="0">
              <a:solidFill>
                <a:srgbClr val="FFFFFF"/>
              </a:solidFill>
            </a:endParaRPr>
          </a:p>
        </p:txBody>
      </p:sp>
      <p:sp>
        <p:nvSpPr>
          <p:cNvPr id="3" name="Content Placeholder 2"/>
          <p:cNvSpPr>
            <a:spLocks noGrp="1"/>
          </p:cNvSpPr>
          <p:nvPr>
            <p:ph idx="1"/>
          </p:nvPr>
        </p:nvSpPr>
        <p:spPr/>
        <p:txBody>
          <a:bodyPr/>
          <a:lstStyle/>
          <a:p>
            <a:r>
              <a:rPr lang="en-US" dirty="0" smtClean="0">
                <a:solidFill>
                  <a:srgbClr val="FFFFFF"/>
                </a:solidFill>
              </a:rPr>
              <a:t>Women’s rights in the 20s paved the way for even more successes for women.  There is the first woman congressmen, the first woman to run for president, the first woman to fly a plane, the first woman doctor.  All of these are inspirational for us women today.  We need to look back upon these women who fought for the right, and we need to have them inspire us. </a:t>
            </a:r>
            <a:endParaRPr lang="en-US" dirty="0">
              <a:solidFill>
                <a:srgbClr val="FFFFFF"/>
              </a:solidFil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36</TotalTime>
  <Words>345</Words>
  <Application>Microsoft Macintosh PowerPoint</Application>
  <PresentationFormat>On-screen Show (4:3)</PresentationFormat>
  <Paragraphs>19</Paragraphs>
  <Slides>7</Slides>
  <Notes>0</Notes>
  <HiddenSlides>0</HiddenSlides>
  <MMClips>0</MMClips>
  <ScaleCrop>false</ScaleCrop>
  <HeadingPairs>
    <vt:vector size="4" baseType="variant">
      <vt:variant>
        <vt:lpstr>Design Template</vt:lpstr>
      </vt:variant>
      <vt:variant>
        <vt:i4>1</vt:i4>
      </vt:variant>
      <vt:variant>
        <vt:lpstr>Slide Titles</vt:lpstr>
      </vt:variant>
      <vt:variant>
        <vt:i4>7</vt:i4>
      </vt:variant>
    </vt:vector>
  </HeadingPairs>
  <TitlesOfParts>
    <vt:vector size="8" baseType="lpstr">
      <vt:lpstr>Office Theme</vt:lpstr>
      <vt:lpstr>Women’s Rights</vt:lpstr>
      <vt:lpstr>The Early Woman</vt:lpstr>
      <vt:lpstr>The Bloom of Rights</vt:lpstr>
      <vt:lpstr>The 19th Amendment</vt:lpstr>
      <vt:lpstr>Famous Women</vt:lpstr>
      <vt:lpstr>The Response</vt:lpstr>
      <vt:lpstr>Now</vt:lpstr>
    </vt:vector>
  </TitlesOfParts>
  <Company>Lumen Christi</Company>
  <LinksUpToDate>false</LinksUpToDate>
  <SharedDoc>false</SharedDoc>
  <HyperlinksChanged>false</HyperlinksChanged>
  <AppVersion>12.0256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Women’s Rights</dc:title>
  <dc:creator>Molly Haugh</dc:creator>
  <cp:lastModifiedBy>Molly Haugh</cp:lastModifiedBy>
  <cp:revision>6</cp:revision>
  <dcterms:created xsi:type="dcterms:W3CDTF">2010-03-15T14:55:06Z</dcterms:created>
  <dcterms:modified xsi:type="dcterms:W3CDTF">2010-03-15T14:59:38Z</dcterms:modified>
</cp:coreProperties>
</file>